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4" r:id="rId3"/>
    <p:sldId id="342" r:id="rId4"/>
    <p:sldId id="343" r:id="rId5"/>
    <p:sldId id="345" r:id="rId6"/>
    <p:sldId id="346" r:id="rId7"/>
    <p:sldId id="347" r:id="rId8"/>
    <p:sldId id="348" r:id="rId9"/>
    <p:sldId id="34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84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29EA7-7893-EF4D-95E2-9FC3486FFBE4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3941E-A571-2A4E-8851-7225AC63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50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480B1-C443-6845-A116-DEB12BD56C85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80123-FEFC-7F45-98F1-0C233470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71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0123-FEFC-7F45-98F1-0C23347090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A33-DFC8-2E48-9FBC-C8B62A260187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2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5433-0D02-3748-B45F-E11C23624539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EE0-91E9-604C-BAB5-D80C7F2B3788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all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C0CD-114F-C949-A7FD-2F67C6DADD1D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6154" y="934168"/>
            <a:ext cx="7766497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02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557D-AC80-0447-9871-87515D1CF21B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8BE6-193D-CC4D-9423-EF5205618487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6154" y="934168"/>
            <a:ext cx="7766497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2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F8C-164D-6B40-9A9F-AA6FFA60B36E}" type="datetime1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66154" y="934168"/>
            <a:ext cx="7766497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89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596C-2854-5C44-BD32-CE90892D5F4F}" type="datetime1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66154" y="934168"/>
            <a:ext cx="7766497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31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5708-90C2-E448-92E4-83BAC0DBA322}" type="datetime1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1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644F-9BFE-134B-ACF5-623C6E763686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1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2919-D504-024B-9769-55DB142D7F04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9132"/>
            <a:ext cx="8229600" cy="508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F992941B-0C77-B147-8139-1EC52F7ED556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7482EA06-D0B2-FF4E-AD48-7376D50B0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1596" y="2225675"/>
            <a:ext cx="6124804" cy="1362075"/>
          </a:xfrm>
        </p:spPr>
        <p:txBody>
          <a:bodyPr>
            <a:noAutofit/>
          </a:bodyPr>
          <a:lstStyle/>
          <a:p>
            <a:r>
              <a:rPr lang="en-US" sz="2800" dirty="0" smtClean="0"/>
              <a:t>uncertainty </a:t>
            </a:r>
            <a:r>
              <a:rPr lang="en-US" sz="2800" dirty="0" smtClean="0"/>
              <a:t>working </a:t>
            </a:r>
            <a:r>
              <a:rPr lang="en-US" sz="2800" dirty="0" smtClean="0"/>
              <a:t>group </a:t>
            </a:r>
            <a:br>
              <a:rPr lang="en-US" sz="2800" dirty="0" smtClean="0"/>
            </a:br>
            <a:r>
              <a:rPr lang="en-US" sz="2800" dirty="0" smtClean="0"/>
              <a:t>Breakout report</a:t>
            </a:r>
            <a:r>
              <a:rPr lang="en-US" sz="28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31596" y="3587750"/>
            <a:ext cx="8055204" cy="254635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Paul Duffy, Doug Morton, Laura </a:t>
            </a:r>
            <a:r>
              <a:rPr lang="en-US" dirty="0" err="1" smtClean="0">
                <a:solidFill>
                  <a:srgbClr val="000000"/>
                </a:solidFill>
              </a:rPr>
              <a:t>Duncanson</a:t>
            </a:r>
            <a:r>
              <a:rPr lang="en-US" dirty="0" smtClean="0">
                <a:solidFill>
                  <a:srgbClr val="000000"/>
                </a:solidFill>
              </a:rPr>
              <a:t>, Cristina </a:t>
            </a:r>
            <a:r>
              <a:rPr lang="en-US" dirty="0" err="1" smtClean="0">
                <a:solidFill>
                  <a:srgbClr val="000000"/>
                </a:solidFill>
              </a:rPr>
              <a:t>Milesi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000000"/>
                </a:solidFill>
              </a:rPr>
              <a:t>Dimitris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Menemenlis</a:t>
            </a:r>
            <a:r>
              <a:rPr lang="en-US" dirty="0" smtClean="0">
                <a:solidFill>
                  <a:srgbClr val="000000"/>
                </a:solidFill>
              </a:rPr>
              <a:t>, Steve </a:t>
            </a:r>
            <a:r>
              <a:rPr lang="en-US" dirty="0" err="1" smtClean="0">
                <a:solidFill>
                  <a:srgbClr val="000000"/>
                </a:solidFill>
              </a:rPr>
              <a:t>Stehman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Zhiliang</a:t>
            </a:r>
            <a:r>
              <a:rPr lang="en-US" dirty="0" smtClean="0">
                <a:solidFill>
                  <a:srgbClr val="000000"/>
                </a:solidFill>
              </a:rPr>
              <a:t> Zhu, Molly </a:t>
            </a:r>
            <a:r>
              <a:rPr lang="en-US" dirty="0" err="1" smtClean="0">
                <a:solidFill>
                  <a:srgbClr val="000000"/>
                </a:solidFill>
              </a:rPr>
              <a:t>Macauley</a:t>
            </a:r>
            <a:r>
              <a:rPr lang="en-US" dirty="0" smtClean="0">
                <a:solidFill>
                  <a:srgbClr val="000000"/>
                </a:solidFill>
              </a:rPr>
              <a:t>, David Baker, Ken </a:t>
            </a:r>
            <a:r>
              <a:rPr lang="en-US" dirty="0" err="1" smtClean="0">
                <a:solidFill>
                  <a:srgbClr val="000000"/>
                </a:solidFill>
              </a:rPr>
              <a:t>Jucks</a:t>
            </a:r>
            <a:r>
              <a:rPr lang="en-US" dirty="0" smtClean="0">
                <a:solidFill>
                  <a:srgbClr val="000000"/>
                </a:solidFill>
              </a:rPr>
              <a:t>, Alessandro </a:t>
            </a:r>
            <a:r>
              <a:rPr lang="en-US" dirty="0" err="1" smtClean="0">
                <a:solidFill>
                  <a:srgbClr val="000000"/>
                </a:solidFill>
              </a:rPr>
              <a:t>Baccini</a:t>
            </a:r>
            <a:r>
              <a:rPr lang="en-US" dirty="0" smtClean="0">
                <a:solidFill>
                  <a:srgbClr val="000000"/>
                </a:solidFill>
              </a:rPr>
              <a:t>, Oliver </a:t>
            </a:r>
            <a:r>
              <a:rPr lang="en-US" dirty="0" err="1" smtClean="0">
                <a:solidFill>
                  <a:srgbClr val="000000"/>
                </a:solidFill>
              </a:rPr>
              <a:t>Cartus</a:t>
            </a:r>
            <a:r>
              <a:rPr lang="en-US" dirty="0" smtClean="0">
                <a:solidFill>
                  <a:srgbClr val="000000"/>
                </a:solidFill>
              </a:rPr>
              <a:t>,  </a:t>
            </a:r>
            <a:r>
              <a:rPr lang="en-US" dirty="0" err="1" smtClean="0">
                <a:solidFill>
                  <a:srgbClr val="000000"/>
                </a:solidFill>
              </a:rPr>
              <a:t>Neeti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Roger Cooke, Steve Hagen, Steve </a:t>
            </a:r>
            <a:r>
              <a:rPr lang="en-US" dirty="0" err="1" smtClean="0">
                <a:solidFill>
                  <a:srgbClr val="000000"/>
                </a:solidFill>
              </a:rPr>
              <a:t>Lohrenz</a:t>
            </a:r>
            <a:r>
              <a:rPr lang="en-US" dirty="0" smtClean="0">
                <a:solidFill>
                  <a:srgbClr val="000000"/>
                </a:solidFill>
              </a:rPr>
              <a:t>, Warren Cohen, Jonathan Greenberg, Ralph </a:t>
            </a:r>
            <a:r>
              <a:rPr lang="en-US" dirty="0" err="1" smtClean="0">
                <a:solidFill>
                  <a:srgbClr val="000000"/>
                </a:solidFill>
              </a:rPr>
              <a:t>Dubayah</a:t>
            </a:r>
            <a:r>
              <a:rPr lang="en-US" dirty="0" smtClean="0">
                <a:solidFill>
                  <a:srgbClr val="000000"/>
                </a:solidFill>
              </a:rPr>
              <a:t>, Robert Kennedy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6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600" y="13417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Issues to resolve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000" y="33102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Pathway within WG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2200" y="3086100"/>
            <a:ext cx="7124700" cy="16002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57500" y="6356350"/>
            <a:ext cx="3429000" cy="365125"/>
          </a:xfrm>
        </p:spPr>
        <p:txBody>
          <a:bodyPr/>
          <a:lstStyle/>
          <a:p>
            <a:r>
              <a:rPr lang="en-US" dirty="0" smtClean="0"/>
              <a:t>CMS Uncertainty Working Group 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36600" y="6940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Motivations/Goals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3700" y="1790699"/>
            <a:ext cx="8115300" cy="1320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Uncertainty: Is it for our end users?  Is it so we can learn and improve?  Both? 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393700" y="3543299"/>
            <a:ext cx="8115300" cy="12236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How right do we need to be about uncertainty for it to be useful? 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431800" y="5118100"/>
            <a:ext cx="8115300" cy="10331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Should we be trying to handle uncertainties across fluxes and biomass?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709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600" y="6940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Definitions/Guidelines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600" y="1790699"/>
            <a:ext cx="6159500" cy="1701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Reporting:  It should be very clear what factors are included in an uncertainty estimate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371600" y="3949699"/>
            <a:ext cx="6159500" cy="19812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How useful is model uncertainty alone?  How does existing framework/definition help us understand?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342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600" y="6940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Methods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0700" y="1790699"/>
            <a:ext cx="7861300" cy="12573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 uncertainty useful if not measured against independent “truth”? 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20700" y="3441699"/>
            <a:ext cx="7861300" cy="12573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 it better to develop a simpler model if it means you can understand error better?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20700" y="5099049"/>
            <a:ext cx="7861300" cy="12573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How can we develop full joint distributions of uncertainties needed to scale up?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05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600" y="13417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Issues to resolve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000" y="33102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Pathway within WG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2200" y="1130300"/>
            <a:ext cx="7124700" cy="16002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9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600" y="694035"/>
            <a:ext cx="7645400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Paired project comparisons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500" y="2717799"/>
            <a:ext cx="8115300" cy="1320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Force ourselves to reach across to other projects and compare methods, results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71500" y="4356099"/>
            <a:ext cx="8115300" cy="1320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Mechanism:  Self identification here at meeting &amp;1-page flyers w/in group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178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600" y="6940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Mini-seminars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500" y="1866898"/>
            <a:ext cx="8115300" cy="1320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Project pairs </a:t>
            </a:r>
            <a:r>
              <a:rPr lang="en-US" sz="2800" i="1" dirty="0" smtClean="0"/>
              <a:t>jointly</a:t>
            </a:r>
            <a:r>
              <a:rPr lang="en-US" sz="2800" dirty="0" smtClean="0"/>
              <a:t> present briefly on regular </a:t>
            </a:r>
            <a:r>
              <a:rPr lang="en-US" sz="2800" dirty="0" err="1" smtClean="0"/>
              <a:t>telecons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71500" y="3403598"/>
            <a:ext cx="8115300" cy="1320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Presenters get feedback to improve their planned approaches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71500" y="4927599"/>
            <a:ext cx="8115300" cy="1320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Larger group begins to understand issues and commonalities related to goals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394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 CMS Nov 2014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EA06-D0B2-FF4E-AD48-7376D50B03E9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600" y="694035"/>
            <a:ext cx="764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Goal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500" y="1866898"/>
            <a:ext cx="8115300" cy="1320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 a group, we begin to develop:  Guidelines?  Considerations? Best Practices?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71500" y="3606798"/>
            <a:ext cx="8115300" cy="1320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Individually, we improve our ability to use uncertainty within our own projects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437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5523</TotalTime>
  <Words>342</Words>
  <Application>Microsoft Macintosh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uncertainty working group  Breakout report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Kennedy</dc:creator>
  <cp:lastModifiedBy>Robert Kennedy</cp:lastModifiedBy>
  <cp:revision>272</cp:revision>
  <dcterms:created xsi:type="dcterms:W3CDTF">2013-02-12T14:03:31Z</dcterms:created>
  <dcterms:modified xsi:type="dcterms:W3CDTF">2014-11-13T23:48:39Z</dcterms:modified>
</cp:coreProperties>
</file>